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  <p:sldId id="264" r:id="rId3"/>
    <p:sldId id="265" r:id="rId4"/>
    <p:sldId id="267" r:id="rId5"/>
    <p:sldId id="271" r:id="rId6"/>
    <p:sldId id="268" r:id="rId7"/>
    <p:sldId id="274" r:id="rId8"/>
    <p:sldId id="257" r:id="rId9"/>
    <p:sldId id="269" r:id="rId10"/>
    <p:sldId id="262" r:id="rId11"/>
    <p:sldId id="273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6327"/>
  </p:normalViewPr>
  <p:slideViewPr>
    <p:cSldViewPr snapToGrid="0" snapToObjects="1">
      <p:cViewPr varScale="1">
        <p:scale>
          <a:sx n="171" d="100"/>
          <a:sy n="171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Source+Sans+Pr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907F9F-F9EC-164A-8BDE-A544282B321C}"/>
              </a:ext>
            </a:extLst>
          </p:cNvPr>
          <p:cNvSpPr/>
          <p:nvPr userDrawn="1"/>
        </p:nvSpPr>
        <p:spPr>
          <a:xfrm>
            <a:off x="200297" y="199110"/>
            <a:ext cx="8734697" cy="4745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C20D9FEC-005E-A742-8697-9B4E74443DCB}"/>
              </a:ext>
            </a:extLst>
          </p:cNvPr>
          <p:cNvSpPr/>
          <p:nvPr userDrawn="1"/>
        </p:nvSpPr>
        <p:spPr>
          <a:xfrm>
            <a:off x="8260080" y="-883920"/>
            <a:ext cx="1767840" cy="1767840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817" y="1615559"/>
            <a:ext cx="7297783" cy="130507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5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813" y="3663143"/>
            <a:ext cx="7297783" cy="1037395"/>
          </a:xfrm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1DA74-278B-464A-873E-CB66F03CF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1815" y="3087510"/>
            <a:ext cx="7297785" cy="391340"/>
          </a:xfrm>
        </p:spPr>
        <p:txBody>
          <a:bodyPr anchor="ctr"/>
          <a:lstStyle>
            <a:lvl1pPr algn="ctr">
              <a:defRPr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799B7D-56DC-5E40-B8CD-33C841765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297" y="199110"/>
            <a:ext cx="529706" cy="474528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2CEF636C-3495-EF45-AF49-62A5D324B5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9104" y="651364"/>
            <a:ext cx="2743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94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1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354140"/>
            <a:ext cx="8117477" cy="138446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5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5291" y="2481114"/>
            <a:ext cx="6142809" cy="11788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1DA74-278B-464A-873E-CB66F03CF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905481"/>
            <a:ext cx="8117476" cy="391340"/>
          </a:xfrm>
        </p:spPr>
        <p:txBody>
          <a:bodyPr/>
          <a:lstStyle>
            <a:lvl1pPr algn="ctr">
              <a:defRPr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537ED4-A33A-394A-9B94-385A04B772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4388" y="4095750"/>
            <a:ext cx="2463800" cy="571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School logo</a:t>
            </a:r>
          </a:p>
        </p:txBody>
      </p:sp>
    </p:spTree>
    <p:extLst>
      <p:ext uri="{BB962C8B-B14F-4D97-AF65-F5344CB8AC3E}">
        <p14:creationId xmlns:p14="http://schemas.microsoft.com/office/powerpoint/2010/main" val="9974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0" userDrawn="1">
          <p15:clr>
            <a:srgbClr val="FBAE40"/>
          </p15:clr>
        </p15:guide>
        <p15:guide id="2" pos="18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547427"/>
            <a:ext cx="8117477" cy="138446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5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1DA74-278B-464A-873E-CB66F03CF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098768"/>
            <a:ext cx="8117476" cy="391340"/>
          </a:xfrm>
        </p:spPr>
        <p:txBody>
          <a:bodyPr/>
          <a:lstStyle>
            <a:lvl1pPr algn="ctr">
              <a:defRPr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8E0692-92A6-DA4E-A485-297CBD625B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291" y="2674401"/>
            <a:ext cx="6142809" cy="11788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9D82B6D-C092-004E-9AE2-229ADD352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398" y="4313418"/>
            <a:ext cx="2743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3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A19A1-A963-384E-B49B-AF7313FC11EC}"/>
              </a:ext>
            </a:extLst>
          </p:cNvPr>
          <p:cNvSpPr txBox="1"/>
          <p:nvPr userDrawn="1"/>
        </p:nvSpPr>
        <p:spPr>
          <a:xfrm>
            <a:off x="1069848" y="349856"/>
            <a:ext cx="6992698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Instructions:</a:t>
            </a:r>
          </a:p>
          <a:p>
            <a:r>
              <a:rPr lang="en-US" dirty="0"/>
              <a:t>You will need to download and install the font </a:t>
            </a:r>
            <a:r>
              <a:rPr lang="en-US" b="1" dirty="0"/>
              <a:t>Source Sans Pro</a:t>
            </a:r>
            <a:r>
              <a:rPr lang="en-US" dirty="0"/>
              <a:t> to use this template.</a:t>
            </a:r>
          </a:p>
          <a:p>
            <a:r>
              <a:rPr lang="en-US" dirty="0"/>
              <a:t>Go to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 tooltip="https://fonts.google.com/specimen/source+sans+pro"/>
              </a:rPr>
              <a:t>https://fonts.google.com/specimen/Source+Sans+Pro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You may need to close PowerPoint and re-open after installing in order to access the font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Some of the graphic elements, such as the background and the logos are in the Master Sheets. To edit them go to view &gt; master &gt; slide master.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delete the example placeholder photos and replace with your own images.</a:t>
            </a:r>
            <a:r>
              <a:rPr lang="en-US" dirty="0">
                <a:effectLst/>
              </a:rPr>
              <a:t> </a:t>
            </a:r>
            <a:r>
              <a:rPr lang="en-US" sz="1800" dirty="0"/>
              <a:t> </a:t>
            </a:r>
          </a:p>
          <a:p>
            <a:endParaRPr lang="en-US" dirty="0"/>
          </a:p>
          <a:p>
            <a:r>
              <a:rPr lang="en-US" dirty="0"/>
              <a:t>Save individual slides as JPEGs:</a:t>
            </a:r>
          </a:p>
          <a:p>
            <a:r>
              <a:rPr lang="en-US" dirty="0"/>
              <a:t>Go to File &gt; Export &gt; File Format: JPEG</a:t>
            </a:r>
          </a:p>
        </p:txBody>
      </p:sp>
    </p:spTree>
    <p:extLst>
      <p:ext uri="{BB962C8B-B14F-4D97-AF65-F5344CB8AC3E}">
        <p14:creationId xmlns:p14="http://schemas.microsoft.com/office/powerpoint/2010/main" val="291548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907F9F-F9EC-164A-8BDE-A544282B321C}"/>
              </a:ext>
            </a:extLst>
          </p:cNvPr>
          <p:cNvSpPr/>
          <p:nvPr userDrawn="1"/>
        </p:nvSpPr>
        <p:spPr>
          <a:xfrm>
            <a:off x="200297" y="199110"/>
            <a:ext cx="8734697" cy="4745280"/>
          </a:xfrm>
          <a:prstGeom prst="rect">
            <a:avLst/>
          </a:prstGeom>
          <a:solidFill>
            <a:schemeClr val="accent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C20D9FEC-005E-A742-8697-9B4E74443DCB}"/>
              </a:ext>
            </a:extLst>
          </p:cNvPr>
          <p:cNvSpPr/>
          <p:nvPr userDrawn="1"/>
        </p:nvSpPr>
        <p:spPr>
          <a:xfrm>
            <a:off x="8260080" y="-883920"/>
            <a:ext cx="1767840" cy="1767840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817" y="1615559"/>
            <a:ext cx="7297783" cy="130507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5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813" y="3663143"/>
            <a:ext cx="7297783" cy="1037395"/>
          </a:xfrm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1DA74-278B-464A-873E-CB66F03CF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1815" y="3087510"/>
            <a:ext cx="7297785" cy="391340"/>
          </a:xfrm>
        </p:spPr>
        <p:txBody>
          <a:bodyPr anchor="ctr"/>
          <a:lstStyle>
            <a:lvl1pPr algn="ctr">
              <a:defRPr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D4156-982B-4446-86A9-6208DA8E1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005" y="199110"/>
            <a:ext cx="529706" cy="4745280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562807B-39B4-A24C-9325-99CC60948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9104" y="651364"/>
            <a:ext cx="2743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1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87E90-B9D8-E843-81A6-247903F8041D}"/>
              </a:ext>
            </a:extLst>
          </p:cNvPr>
          <p:cNvSpPr/>
          <p:nvPr userDrawn="1"/>
        </p:nvSpPr>
        <p:spPr>
          <a:xfrm>
            <a:off x="0" y="3055938"/>
            <a:ext cx="9144000" cy="2087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299" y="1445623"/>
            <a:ext cx="6933621" cy="893332"/>
          </a:xfrm>
          <a:prstGeom prst="rect">
            <a:avLst/>
          </a:prstGeom>
        </p:spPr>
        <p:txBody>
          <a:bodyPr anchor="ctr" anchorCtr="0"/>
          <a:lstStyle>
            <a:lvl1pPr algn="l">
              <a:defRPr sz="45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299" y="2567942"/>
            <a:ext cx="8117477" cy="30425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528CD3-D95E-714B-BAF3-CDAC60E10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055938"/>
            <a:ext cx="9144000" cy="20875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87A62-08CC-CC42-9A57-88EE3F91B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566060"/>
            <a:ext cx="6018213" cy="324075"/>
          </a:xfrm>
        </p:spPr>
        <p:txBody>
          <a:bodyPr anchor="ctr">
            <a:noAutofit/>
          </a:bodyPr>
          <a:lstStyle>
            <a:lvl1pPr>
              <a:defRPr sz="2800" cap="all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day, 2022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C7B6DE1-DD04-B841-BBDD-FDEB4C161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3984" y="357384"/>
            <a:ext cx="857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6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299" y="1445623"/>
            <a:ext cx="6933621" cy="893332"/>
          </a:xfrm>
          <a:prstGeom prst="rect">
            <a:avLst/>
          </a:prstGeom>
        </p:spPr>
        <p:txBody>
          <a:bodyPr anchor="ctr" anchorCtr="0"/>
          <a:lstStyle>
            <a:lvl1pPr algn="l">
              <a:defRPr sz="4500" spc="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299" y="2567942"/>
            <a:ext cx="8117477" cy="30425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BB5F9E-F453-384E-8AA3-D9F9AA239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3984" y="357384"/>
            <a:ext cx="857250" cy="7048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87A62-08CC-CC42-9A57-88EE3F91B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566060"/>
            <a:ext cx="6018213" cy="324075"/>
          </a:xfrm>
        </p:spPr>
        <p:txBody>
          <a:bodyPr anchor="ctr">
            <a:noAutofit/>
          </a:bodyPr>
          <a:lstStyle>
            <a:lvl1pPr>
              <a:defRPr sz="28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day,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7B634-66AD-8A43-BBA5-C62E59ED48A8}"/>
              </a:ext>
            </a:extLst>
          </p:cNvPr>
          <p:cNvSpPr/>
          <p:nvPr userDrawn="1"/>
        </p:nvSpPr>
        <p:spPr>
          <a:xfrm>
            <a:off x="0" y="3081528"/>
            <a:ext cx="9144000" cy="2087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528CD3-D95E-714B-BAF3-CDAC60E10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055938"/>
            <a:ext cx="9144000" cy="20875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5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1B37CB-246B-5F46-ADA9-C7C01C184C9C}"/>
              </a:ext>
            </a:extLst>
          </p:cNvPr>
          <p:cNvSpPr/>
          <p:nvPr userDrawn="1"/>
        </p:nvSpPr>
        <p:spPr>
          <a:xfrm>
            <a:off x="5789677" y="0"/>
            <a:ext cx="33543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444608"/>
            <a:ext cx="4991100" cy="1457129"/>
          </a:xfrm>
          <a:prstGeom prst="rect">
            <a:avLst/>
          </a:prstGeom>
        </p:spPr>
        <p:txBody>
          <a:bodyPr anchor="ctr" anchorCtr="0"/>
          <a:lstStyle>
            <a:lvl1pPr algn="l">
              <a:defRPr sz="45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2045976"/>
            <a:ext cx="4991100" cy="30425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1DA74-278B-464A-873E-CB66F03CF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598970"/>
            <a:ext cx="4991100" cy="39134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2022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425F49-5C22-BE40-A76D-A946CD62CE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3100" y="0"/>
            <a:ext cx="33909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E0BF414-842B-8F4B-89A6-5000D311F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3125427"/>
            <a:ext cx="4991100" cy="32643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7C0C4F0-99BC-C647-B232-94D5A95150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60568"/>
            <a:ext cx="4991100" cy="330200"/>
          </a:xfrm>
        </p:spPr>
        <p:txBody>
          <a:bodyPr>
            <a:noAutofit/>
          </a:bodyPr>
          <a:lstStyle>
            <a:lvl1pPr>
              <a:defRPr sz="1800" spc="10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Location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FCADF5B-1A77-8941-A6CD-5AFC2B84C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4313418"/>
            <a:ext cx="2743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6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F8CD98-6A56-4141-B20D-84ADAEC93545}"/>
              </a:ext>
            </a:extLst>
          </p:cNvPr>
          <p:cNvSpPr/>
          <p:nvPr userDrawn="1"/>
        </p:nvSpPr>
        <p:spPr>
          <a:xfrm>
            <a:off x="5789677" y="0"/>
            <a:ext cx="33543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437574"/>
            <a:ext cx="4991100" cy="1457129"/>
          </a:xfrm>
          <a:prstGeom prst="rect">
            <a:avLst/>
          </a:prstGeom>
        </p:spPr>
        <p:txBody>
          <a:bodyPr anchor="ctr" anchorCtr="0"/>
          <a:lstStyle>
            <a:lvl1pPr algn="l">
              <a:defRPr sz="45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2038942"/>
            <a:ext cx="4991100" cy="30425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1DA74-278B-464A-873E-CB66F03CF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591936"/>
            <a:ext cx="4991100" cy="39134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2022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425F49-5C22-BE40-A76D-A946CD62CE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3100" y="0"/>
            <a:ext cx="33909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E0BF414-842B-8F4B-89A6-5000D311F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3118393"/>
            <a:ext cx="4991100" cy="32643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7C0C4F0-99BC-C647-B232-94D5A95150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53534"/>
            <a:ext cx="4991100" cy="330200"/>
          </a:xfrm>
        </p:spPr>
        <p:txBody>
          <a:bodyPr>
            <a:noAutofit/>
          </a:bodyPr>
          <a:lstStyle>
            <a:lvl1pPr>
              <a:defRPr sz="1800" spc="100" baseline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29EDA4-3D09-BE40-82F4-F8DD6FBBEB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050" y="4248728"/>
            <a:ext cx="2463800" cy="5715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school logo</a:t>
            </a:r>
          </a:p>
        </p:txBody>
      </p:sp>
    </p:spTree>
    <p:extLst>
      <p:ext uri="{BB962C8B-B14F-4D97-AF65-F5344CB8AC3E}">
        <p14:creationId xmlns:p14="http://schemas.microsoft.com/office/powerpoint/2010/main" val="3287610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2" userDrawn="1">
          <p15:clr>
            <a:srgbClr val="FBAE40"/>
          </p15:clr>
        </p15:guide>
        <p15:guide id="2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1512493"/>
            <a:ext cx="4991100" cy="1457129"/>
          </a:xfrm>
          <a:prstGeom prst="rect">
            <a:avLst/>
          </a:prstGeom>
        </p:spPr>
        <p:txBody>
          <a:bodyPr anchor="ctr" anchorCtr="0"/>
          <a:lstStyle>
            <a:lvl1pPr algn="l">
              <a:defRPr sz="45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3113861"/>
            <a:ext cx="4991100" cy="30425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1DA74-278B-464A-873E-CB66F03CF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3666855"/>
            <a:ext cx="4991100" cy="39134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2022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E0BF414-842B-8F4B-89A6-5000D311F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4193312"/>
            <a:ext cx="4991100" cy="32643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FFFFFF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7C0C4F0-99BC-C647-B232-94D5A95150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4528453"/>
            <a:ext cx="4991100" cy="330200"/>
          </a:xfrm>
        </p:spPr>
        <p:txBody>
          <a:bodyPr>
            <a:noAutofit/>
          </a:bodyPr>
          <a:lstStyle>
            <a:lvl1pPr>
              <a:defRPr sz="1800" spc="100" baseline="0">
                <a:solidFill>
                  <a:srgbClr val="FFFFFF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E7D8E-CC1A-1B42-97BD-27FACC7263E6}"/>
              </a:ext>
            </a:extLst>
          </p:cNvPr>
          <p:cNvSpPr/>
          <p:nvPr userDrawn="1"/>
        </p:nvSpPr>
        <p:spPr>
          <a:xfrm>
            <a:off x="5789677" y="0"/>
            <a:ext cx="33543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44D6A1-0617-4448-9732-99F26CBF5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526" y="334918"/>
            <a:ext cx="857250" cy="70485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425F49-5C22-BE40-A76D-A946CD62CE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3100" y="0"/>
            <a:ext cx="33909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6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1512493"/>
            <a:ext cx="4991100" cy="1457129"/>
          </a:xfrm>
          <a:prstGeom prst="rect">
            <a:avLst/>
          </a:prstGeom>
        </p:spPr>
        <p:txBody>
          <a:bodyPr anchor="ctr" anchorCtr="0"/>
          <a:lstStyle>
            <a:lvl1pPr algn="l">
              <a:defRPr sz="4500" spc="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3113861"/>
            <a:ext cx="4991100" cy="30425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1DA74-278B-464A-873E-CB66F03CF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3666855"/>
            <a:ext cx="4991100" cy="391340"/>
          </a:xfrm>
        </p:spPr>
        <p:txBody>
          <a:bodyPr/>
          <a:lstStyle>
            <a:lvl1pPr>
              <a:defRPr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day, 2022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E0BF414-842B-8F4B-89A6-5000D311F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4193312"/>
            <a:ext cx="4991100" cy="32643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FFFFFF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7C0C4F0-99BC-C647-B232-94D5A95150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4528453"/>
            <a:ext cx="4991100" cy="330200"/>
          </a:xfrm>
        </p:spPr>
        <p:txBody>
          <a:bodyPr>
            <a:noAutofit/>
          </a:bodyPr>
          <a:lstStyle>
            <a:lvl1pPr>
              <a:defRPr sz="1800" spc="100" baseline="0">
                <a:solidFill>
                  <a:srgbClr val="FFFFFF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Location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03322D-18C4-8943-89DC-8E210ACEE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526" y="334917"/>
            <a:ext cx="857250" cy="704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5228D6-578F-0C4E-85C0-33434D72CBF1}"/>
              </a:ext>
            </a:extLst>
          </p:cNvPr>
          <p:cNvSpPr/>
          <p:nvPr userDrawn="1"/>
        </p:nvSpPr>
        <p:spPr>
          <a:xfrm>
            <a:off x="5789677" y="0"/>
            <a:ext cx="3354324" cy="5143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425F49-5C22-BE40-A76D-A946CD62CE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3100" y="0"/>
            <a:ext cx="33909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6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354140"/>
            <a:ext cx="8117477" cy="138446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5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5291" y="2481114"/>
            <a:ext cx="6142809" cy="11788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1DA74-278B-464A-873E-CB66F03CF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905481"/>
            <a:ext cx="8117476" cy="391340"/>
          </a:xfrm>
        </p:spPr>
        <p:txBody>
          <a:bodyPr/>
          <a:lstStyle>
            <a:lvl1pPr algn="ctr">
              <a:defRPr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BB5F9E-F453-384E-8AA3-D9F9AA239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5413" y="4084510"/>
            <a:ext cx="857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5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8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43967"/>
            <a:ext cx="5486400" cy="2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4DAFA66-176E-684B-AB50-2950CF30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0366"/>
            <a:ext cx="5486400" cy="151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080A49-A2FE-3B45-BFBE-1BB236A88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274638"/>
            <a:ext cx="5486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 cap="all" baseline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0263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2" r:id="rId3"/>
    <p:sldLayoutId id="2147483674" r:id="rId4"/>
    <p:sldLayoutId id="2147483680" r:id="rId5"/>
    <p:sldLayoutId id="2147483683" r:id="rId6"/>
    <p:sldLayoutId id="2147483672" r:id="rId7"/>
    <p:sldLayoutId id="2147483681" r:id="rId8"/>
    <p:sldLayoutId id="2147483675" r:id="rId9"/>
    <p:sldLayoutId id="2147483684" r:id="rId10"/>
    <p:sldLayoutId id="2147483676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 cap="all" baseline="0">
          <a:solidFill>
            <a:schemeClr val="tx1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800" b="0" i="0" kern="1200" cap="all" spc="300" baseline="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b="0" i="0" kern="1200" cap="all" spc="200" baseline="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b="0" i="0" kern="1200" cap="all" spc="100" baseline="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9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2D01-0D98-814B-B6E6-4B822B965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D1B68-BF1A-1D4B-B351-82C2339F23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D2D29-6EE2-C748-9361-59D95B87D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1271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32F5-1145-F74E-AC05-BAED9452C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B52CA-4226-7945-AFEB-52F9CB8039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D527A-5177-024B-A6BC-0FC5FD9B9E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subhead</a:t>
            </a:r>
          </a:p>
        </p:txBody>
      </p:sp>
      <p:pic>
        <p:nvPicPr>
          <p:cNvPr id="14" name="Picture Placeholder 13" descr="Logo&#10;&#10;Description automatically generated">
            <a:extLst>
              <a:ext uri="{FF2B5EF4-FFF2-40B4-BE49-F238E27FC236}">
                <a16:creationId xmlns:a16="http://schemas.microsoft.com/office/drawing/2014/main" id="{57677380-4FF3-F14A-9071-EB658754BF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83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8A0-AB5D-284B-999E-E9067D7BE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8B711-B650-0B46-96AA-4BD5F6B1A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SUBHEAD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FE6A9C-7BA8-0F4E-97B3-D7D4DDF85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9530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E2C8-726F-DE4F-A145-6E1D3AD87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764E7-3BA0-7545-BC5B-6727D1803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E45EC-8ED1-944E-A6D5-5EE8ABF33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4560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8F06-F543-614A-94B1-AC4746590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1CB4F-96A0-3640-A807-E4535C89E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A45D5-9F82-5649-8C17-2E1A81921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3050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0794-31C4-B14B-9B8C-39B5AA8B8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F2E89-751D-0E4C-BA26-837F3EA59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SUBHEAD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F32717-11A5-7B44-AEA2-5F14145E72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pic>
        <p:nvPicPr>
          <p:cNvPr id="5" name="Picture Placeholder 4" descr="A group of trees&#10;&#10;Description automatically generated with low confidence">
            <a:extLst>
              <a:ext uri="{FF2B5EF4-FFF2-40B4-BE49-F238E27FC236}">
                <a16:creationId xmlns:a16="http://schemas.microsoft.com/office/drawing/2014/main" id="{A48E15C3-28D2-3F48-947E-015EC079C9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2878" b="32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857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B9D2-561D-F34C-A723-8195ABC677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53ED0-1817-6D4E-A9F8-E8593C953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SUBHEAD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65435-0A2C-F048-9257-025E01A8A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66C206-1DD1-C44B-A88E-2DC4A231C1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16583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5FFE-D453-DF4E-BFC0-E76837413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765AF-2F67-C540-86F9-85187060AC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SAMPLE SUBHEAD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BEDAE-FEC1-AD4A-8276-9DF72D38F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MONTH DAY,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5DA6FD-46F6-414F-8BB0-BD14BB539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0:00 P.M.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85ACAA-EE17-1D4B-9A53-E761558F3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LOCATION OF EVENT</a:t>
            </a:r>
          </a:p>
        </p:txBody>
      </p:sp>
      <p:pic>
        <p:nvPicPr>
          <p:cNvPr id="11" name="Picture Placeholder 10" descr="A picture containing tree, outdoor, plant, shade&#10;&#10;Description automatically generated">
            <a:extLst>
              <a:ext uri="{FF2B5EF4-FFF2-40B4-BE49-F238E27FC236}">
                <a16:creationId xmlns:a16="http://schemas.microsoft.com/office/drawing/2014/main" id="{1C4824C7-7494-4A4B-8F36-3F73824929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95" r="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62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4D92-ABB2-E843-BE51-602FE299C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E89A9-A418-C848-A110-5914F71A0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Sample subhead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EEC2E-B7F4-8B47-BD27-C01C443F3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Month day,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1401E9-4DA8-B645-9C54-214661178C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0:00 P.M.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88A3CC-02CF-2442-A516-7F9F1B195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Location of event</a:t>
            </a:r>
          </a:p>
        </p:txBody>
      </p:sp>
      <p:pic>
        <p:nvPicPr>
          <p:cNvPr id="10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E4217466-2E33-0748-9D48-8C53591960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3BFE64-8DDB-9E4C-81C7-2964AD58DA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539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3A46-B5A8-8545-9D20-D23A1B356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471BD-1876-8D4B-93C6-B21A4577E1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Sample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23BD6-7D56-9C44-A7D2-3FF6E9095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Month day,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CC9251-0F49-AC47-B461-250E3B5788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0:00 P.M.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8200E9-5988-FC42-99DB-4700B6635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Location of event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A720FA-897A-C944-9CD4-B9A1B0805E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18916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F09E-5B76-BF42-95DC-A39A07146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48E73-1FD4-ED48-9183-368AE3592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54CF2-3D01-834A-BC45-02D190615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MONTH DAY,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B2AEAE-BEE0-3047-B146-02CBD32F9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0:00 P.M.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255813-F5D5-534E-A1A2-29B24702F9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LOCATION OF EVENT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196253-B51B-E843-963A-DAF19F7B72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49600938"/>
      </p:ext>
    </p:extLst>
  </p:cSld>
  <p:clrMapOvr>
    <a:masterClrMapping/>
  </p:clrMapOvr>
</p:sld>
</file>

<file path=ppt/theme/theme1.xml><?xml version="1.0" encoding="utf-8"?>
<a:theme xmlns:a="http://schemas.openxmlformats.org/drawingml/2006/main" name="UO">
  <a:themeElements>
    <a:clrScheme name="UO Brand Colors">
      <a:dk1>
        <a:srgbClr val="007030"/>
      </a:dk1>
      <a:lt1>
        <a:srgbClr val="FEE11A"/>
      </a:lt1>
      <a:dk2>
        <a:srgbClr val="104734"/>
      </a:dk2>
      <a:lt2>
        <a:srgbClr val="4D5859"/>
      </a:lt2>
      <a:accent1>
        <a:srgbClr val="A2AAAD"/>
      </a:accent1>
      <a:accent2>
        <a:srgbClr val="D8D9DA"/>
      </a:accent2>
      <a:accent3>
        <a:srgbClr val="489D46"/>
      </a:accent3>
      <a:accent4>
        <a:srgbClr val="8ABB40"/>
      </a:accent4>
      <a:accent5>
        <a:srgbClr val="E2E11B"/>
      </a:accent5>
      <a:accent6>
        <a:srgbClr val="E9E9E8"/>
      </a:accent6>
      <a:hlink>
        <a:srgbClr val="007030"/>
      </a:hlink>
      <a:folHlink>
        <a:srgbClr val="00703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116</Words>
  <Application>Microsoft Macintosh PowerPoint</Application>
  <PresentationFormat>On-screen Show (16:9)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Source Sans Pro</vt:lpstr>
      <vt:lpstr>Source Sans Pro Semibold</vt:lpstr>
      <vt:lpstr>UO</vt:lpstr>
      <vt:lpstr>PowerPoint Presentation</vt:lpstr>
      <vt:lpstr>SAMPLE HEADLINE</vt:lpstr>
      <vt:lpstr>SAMPLE HEADLINE</vt:lpstr>
      <vt:lpstr>Sample HEADLINE</vt:lpstr>
      <vt:lpstr>SAMPLE HEADLINE</vt:lpstr>
      <vt:lpstr>SAMPLE  HEADLINE HERE</vt:lpstr>
      <vt:lpstr>Sample  headline here</vt:lpstr>
      <vt:lpstr>Sample  Headline HERE</vt:lpstr>
      <vt:lpstr>SAMPLE  HEADLINE HERE</vt:lpstr>
      <vt:lpstr>SAMPLE HEADLINE</vt:lpstr>
      <vt:lpstr>Sample headline</vt:lpstr>
      <vt:lpstr>SAMPLE HEADLINE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 Digital Displays</dc:title>
  <dc:subject/>
  <dc:creator>University of Oregon</dc:creator>
  <cp:keywords/>
  <dc:description/>
  <cp:lastModifiedBy>Jason Huebsch</cp:lastModifiedBy>
  <cp:revision>43</cp:revision>
  <dcterms:created xsi:type="dcterms:W3CDTF">2022-01-21T21:33:36Z</dcterms:created>
  <dcterms:modified xsi:type="dcterms:W3CDTF">2022-02-22T23:06:48Z</dcterms:modified>
  <cp:category/>
</cp:coreProperties>
</file>